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65" r:id="rId5"/>
    <p:sldId id="279" r:id="rId6"/>
    <p:sldId id="264" r:id="rId7"/>
    <p:sldId id="280" r:id="rId8"/>
    <p:sldId id="260" r:id="rId9"/>
    <p:sldId id="266" r:id="rId10"/>
    <p:sldId id="261" r:id="rId11"/>
    <p:sldId id="270" r:id="rId12"/>
    <p:sldId id="281" r:id="rId13"/>
    <p:sldId id="283" r:id="rId14"/>
    <p:sldId id="282" r:id="rId15"/>
    <p:sldId id="284" r:id="rId16"/>
    <p:sldId id="286" r:id="rId17"/>
    <p:sldId id="287" r:id="rId18"/>
    <p:sldId id="262" r:id="rId19"/>
    <p:sldId id="288" r:id="rId20"/>
    <p:sldId id="289" r:id="rId21"/>
    <p:sldId id="267" r:id="rId22"/>
    <p:sldId id="290" r:id="rId23"/>
    <p:sldId id="269" r:id="rId24"/>
    <p:sldId id="291" r:id="rId25"/>
    <p:sldId id="272" r:id="rId26"/>
    <p:sldId id="278" r:id="rId27"/>
  </p:sldIdLst>
  <p:sldSz cx="9144000" cy="5143500" type="screen16x9"/>
  <p:notesSz cx="6858000" cy="9144000"/>
  <p:embeddedFontLst>
    <p:embeddedFont>
      <p:font typeface="Lato" charset="0"/>
      <p:regular r:id="rId29"/>
      <p:bold r:id="rId30"/>
      <p:italic r:id="rId31"/>
      <p:boldItalic r:id="rId32"/>
    </p:embeddedFont>
    <p:embeddedFont>
      <p:font typeface="Montserrat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f3263e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f3263e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f3263e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f3263e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f3263e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f3263e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f3263e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f3263e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f3263e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f3263e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f3263e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f3263e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f3263e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f3263e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f3263e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f3263e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f3263ec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f3263ec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f3263ec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f3263ec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715f72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3715f72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f3263ec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f3263ec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f3263ec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f3263ec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f3263ec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f3263ec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f3263ec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f3263ec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f3263ec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f3263ec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715f724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715f724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31f51b7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31f51b7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f3263ec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f3263ec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f3263e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f3263e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f3263e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f3263e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f3263ec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f3263ec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f3263ec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f3263ec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f3263ec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f3263ec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f3263ec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f3263ec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ohshitgit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udemy.com/topic/git/" TargetMode="External"/><Relationship Id="rId5" Type="http://schemas.openxmlformats.org/officeDocument/2006/relationships/hyperlink" Target="http://rogerdudler.github.io/git-guide/index.pt_BR.html" TargetMode="External"/><Relationship Id="rId4" Type="http://schemas.openxmlformats.org/officeDocument/2006/relationships/hyperlink" Target="https://git-scm.com/do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123728" y="2067694"/>
            <a:ext cx="5040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pt-BR" sz="3000" b="1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PERCA O MEDO DO GIT 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755576" y="1455575"/>
            <a:ext cx="7848872" cy="25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dirty="0" err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lorem</a:t>
            </a:r>
            <a:r>
              <a:rPr lang="pt-BR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dirty="0" err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Lipsum</a:t>
            </a:r>
            <a:r>
              <a:rPr lang="pt-BR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5000" b="1" dirty="0" smtClean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Vamos aos problemas....</a:t>
            </a:r>
            <a:endParaRPr sz="50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dirty="0" err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lorem</a:t>
            </a:r>
            <a:r>
              <a:rPr lang="pt-BR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dirty="0" err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lipsum</a:t>
            </a:r>
            <a:r>
              <a:rPr lang="pt-BR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2BA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339502"/>
            <a:ext cx="813690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2BA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95486"/>
            <a:ext cx="7488832" cy="475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2BA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/>
        </p:nvSpPr>
        <p:spPr>
          <a:xfrm>
            <a:off x="755576" y="555526"/>
            <a:ext cx="7632848" cy="39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3300" b="1" dirty="0" smtClean="0">
                <a:solidFill>
                  <a:srgbClr val="FFFFFF"/>
                </a:solidFill>
              </a:rPr>
              <a:t>O </a:t>
            </a:r>
            <a:r>
              <a:rPr lang="pt-BR" sz="3300" b="1" dirty="0" err="1" smtClean="0">
                <a:solidFill>
                  <a:srgbClr val="FFFFFF"/>
                </a:solidFill>
              </a:rPr>
              <a:t>git</a:t>
            </a:r>
            <a:r>
              <a:rPr lang="pt-BR" sz="3300" b="1" dirty="0" smtClean="0">
                <a:solidFill>
                  <a:srgbClr val="FFFFFF"/>
                </a:solidFill>
              </a:rPr>
              <a:t> me diz: olha, você não me disse qual é o destino destes novos arquivos adicionados. Passa o endereço aí por favor!</a:t>
            </a:r>
            <a:r>
              <a:rPr lang="pt-PT" sz="3600" dirty="0" smtClean="0"/>
              <a:t> </a:t>
            </a:r>
          </a:p>
          <a:p>
            <a:pPr algn="just"/>
            <a:endParaRPr lang="pt-PT" sz="3600" dirty="0" smtClean="0"/>
          </a:p>
          <a:p>
            <a:pPr algn="just"/>
            <a:r>
              <a:rPr lang="pt-PT" sz="3000" dirty="0" smtClean="0"/>
              <a:t>Configure um repositório remoto usando</a:t>
            </a:r>
            <a:r>
              <a:rPr lang="pt-PT" sz="2800" dirty="0" smtClean="0"/>
              <a:t>: </a:t>
            </a:r>
          </a:p>
          <a:p>
            <a:pPr algn="just"/>
            <a:r>
              <a:rPr lang="pt-PT" sz="2800" dirty="0" smtClean="0">
                <a:solidFill>
                  <a:schemeClr val="bg1"/>
                </a:solidFill>
              </a:rPr>
              <a:t>git remote add &lt;nome&gt; &lt;url&gt; </a:t>
            </a:r>
          </a:p>
          <a:p>
            <a:pPr algn="just"/>
            <a:r>
              <a:rPr lang="pt-PT" sz="2800" dirty="0" smtClean="0">
                <a:solidFill>
                  <a:schemeClr val="bg1"/>
                </a:solidFill>
              </a:rPr>
              <a:t>git push &lt;nome&gt;</a:t>
            </a:r>
            <a:endParaRPr lang="pt-BR" sz="2800" b="1" dirty="0" smtClean="0">
              <a:solidFill>
                <a:schemeClr val="bg1"/>
              </a:solidFill>
            </a:endParaRPr>
          </a:p>
          <a:p>
            <a:pPr algn="just"/>
            <a:endParaRPr lang="pt-BR" sz="3300" b="1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2BA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95486"/>
            <a:ext cx="8083227" cy="462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2BA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267494"/>
            <a:ext cx="4488105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2041" y="267494"/>
            <a:ext cx="388843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2BA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95486"/>
            <a:ext cx="7632848" cy="4709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2BA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267494"/>
            <a:ext cx="8064896" cy="453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267494"/>
            <a:ext cx="8064896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544" y="339502"/>
            <a:ext cx="8280920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59B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3851920" y="1923678"/>
            <a:ext cx="4680000" cy="2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Mini Bio: </a:t>
            </a:r>
            <a:r>
              <a:rPr lang="pt-BR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Desenvolvedora </a:t>
            </a:r>
            <a:r>
              <a:rPr lang="pt-BR" sz="1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</a:t>
            </a:r>
            <a:r>
              <a:rPr lang="pt-BR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</a:t>
            </a:r>
            <a:r>
              <a:rPr lang="pt-BR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| </a:t>
            </a:r>
            <a:r>
              <a:rPr lang="pt-BR" sz="1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Front-end</a:t>
            </a:r>
            <a:r>
              <a:rPr lang="pt-BR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trabalho atualmente na Sirius </a:t>
            </a:r>
            <a:r>
              <a:rPr lang="pt-BR" sz="1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</a:t>
            </a:r>
            <a:r>
              <a:rPr lang="pt-BR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uma startup de tecnologia. Fui aluna da turma 2 da Reprograma e fiz o curso de </a:t>
            </a:r>
            <a:r>
              <a:rPr lang="pt-BR" sz="1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</a:t>
            </a:r>
            <a:r>
              <a:rPr lang="pt-BR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</a:t>
            </a:r>
            <a:r>
              <a:rPr lang="pt-BR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pela Digital </a:t>
            </a:r>
            <a:r>
              <a:rPr lang="pt-BR" sz="1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</a:t>
            </a:r>
            <a:r>
              <a:rPr lang="pt-BR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Atuei cerca de 15 anos na área </a:t>
            </a:r>
            <a:r>
              <a:rPr lang="pt-BR" sz="1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adm</a:t>
            </a:r>
            <a:r>
              <a:rPr lang="pt-BR" sz="1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/financeira e iniciei meu processo de transição de carreira em 2016 através da Reprograma. A Reprograma “reprogramou a minha vida”.</a:t>
            </a:r>
            <a:endParaRPr sz="1800" dirty="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3851920" y="987574"/>
            <a:ext cx="43053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Fátima Sousa</a:t>
            </a:r>
            <a:endParaRPr sz="3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m 5" descr="20180818_1527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67494"/>
            <a:ext cx="2627784" cy="4561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560" y="267494"/>
            <a:ext cx="7992888" cy="466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529" y="339502"/>
            <a:ext cx="8424936" cy="440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544" y="267494"/>
            <a:ext cx="835292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59B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23478"/>
            <a:ext cx="7704856" cy="476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59B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body" idx="1"/>
          </p:nvPr>
        </p:nvSpPr>
        <p:spPr>
          <a:xfrm>
            <a:off x="395536" y="332125"/>
            <a:ext cx="8496944" cy="3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1" u="sng" dirty="0" smtClean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1" dirty="0" smtClean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u="sng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Links úteis:</a:t>
            </a:r>
          </a:p>
          <a:p>
            <a:pPr marL="0" lvl="0" indent="0">
              <a:lnSpc>
                <a:spcPct val="150000"/>
              </a:lnSpc>
              <a:buNone/>
            </a:pPr>
            <a:endParaRPr lang="pt-BR" b="1" dirty="0" smtClean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Documentação do </a:t>
            </a:r>
            <a:r>
              <a:rPr lang="pt-BR" b="1" dirty="0" err="1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Git</a:t>
            </a: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 b="1" u="sng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https://git-scm.com/doc</a:t>
            </a:r>
            <a:endParaRPr lang="pt-BR" b="1" u="sng" dirty="0" smtClean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Guia </a:t>
            </a:r>
            <a:r>
              <a:rPr lang="pt-BR" b="1" dirty="0" err="1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passo-a-passo</a:t>
            </a: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http://rogerdudler.github.io/git-guide/index.pt_BR.html</a:t>
            </a:r>
            <a:endParaRPr lang="pt-BR" b="1" dirty="0" smtClean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Cursos </a:t>
            </a:r>
            <a:r>
              <a:rPr lang="pt-BR" b="1" dirty="0" err="1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Udemy</a:t>
            </a: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https://www.udemy.com/topic/git/</a:t>
            </a:r>
            <a:endParaRPr lang="pt-BR" b="1" dirty="0" smtClean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Solução de problemas: </a:t>
            </a:r>
            <a:r>
              <a:rPr lang="pt-BR" b="1" dirty="0" smtClean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https://ohshitgit.com/</a:t>
            </a:r>
            <a:endParaRPr lang="pt-BR" b="1" dirty="0" smtClean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pt-BR" b="1" dirty="0" smtClean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lnSpc>
                <a:spcPct val="150000"/>
              </a:lnSpc>
              <a:buNone/>
            </a:pPr>
            <a:endParaRPr b="1" dirty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body" idx="1"/>
          </p:nvPr>
        </p:nvSpPr>
        <p:spPr>
          <a:xfrm>
            <a:off x="1315950" y="1107325"/>
            <a:ext cx="65121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3600" b="1" dirty="0" err="1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pt-BR" sz="3600" b="1" dirty="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3600" b="1" dirty="0" err="1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end</a:t>
            </a:r>
            <a:r>
              <a:rPr lang="pt-BR" sz="3600" b="1" dirty="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600" b="1" dirty="0">
              <a:solidFill>
                <a:srgbClr val="B382B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6000" b="1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Obrigada </a:t>
            </a:r>
            <a:r>
              <a:rPr lang="pt-BR" sz="6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\o/</a:t>
            </a:r>
            <a:endParaRPr sz="6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600" b="1" dirty="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3600" b="1" dirty="0" err="1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pt-BR" sz="3600" b="1" dirty="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3600" b="1" dirty="0" err="1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end</a:t>
            </a:r>
            <a:r>
              <a:rPr lang="pt-BR" sz="3600" b="1" dirty="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600" b="1" dirty="0">
              <a:solidFill>
                <a:srgbClr val="B382B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827584" y="1455575"/>
            <a:ext cx="7632848" cy="25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dirty="0" err="1" smtClean="0">
                <a:solidFill>
                  <a:schemeClr val="tx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lorem</a:t>
            </a: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dirty="0" err="1" smtClean="0">
                <a:solidFill>
                  <a:schemeClr val="tx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Lipsum</a:t>
            </a:r>
            <a:r>
              <a:rPr lang="pt-BR" dirty="0" smtClean="0">
                <a:solidFill>
                  <a:schemeClr val="tx2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600" b="1" dirty="0" smtClean="0">
              <a:solidFill>
                <a:schemeClr val="tx2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pt-BR" b="1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71;p16"/>
          <p:cNvSpPr txBox="1">
            <a:spLocks/>
          </p:cNvSpPr>
          <p:nvPr/>
        </p:nvSpPr>
        <p:spPr>
          <a:xfrm>
            <a:off x="899592" y="1203598"/>
            <a:ext cx="7252800" cy="2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tabLst/>
              <a:defRPr/>
            </a:pPr>
            <a:endParaRPr kumimoji="0" lang="de-DE" sz="3600" b="1" i="0" u="none" strike="noStrike" kern="0" cap="none" spc="0" normalizeH="0" baseline="0" noProof="0" dirty="0" smtClean="0">
              <a:ln>
                <a:noFill/>
              </a:ln>
              <a:solidFill>
                <a:srgbClr val="ECDDF3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tabLst/>
              <a:defRPr/>
            </a:pPr>
            <a:r>
              <a:rPr kumimoji="0" lang="de-DE" sz="6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 GIT  X  GITHUB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&lt;/lorem lipsum&gt;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2BA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/>
        </p:nvSpPr>
        <p:spPr>
          <a:xfrm>
            <a:off x="755576" y="555526"/>
            <a:ext cx="7632848" cy="39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3300" dirty="0" smtClean="0">
                <a:solidFill>
                  <a:schemeClr val="bg1"/>
                </a:solidFill>
              </a:rPr>
              <a:t>GIT</a:t>
            </a:r>
            <a:r>
              <a:rPr lang="pt-BR" sz="3300" dirty="0" smtClean="0"/>
              <a:t> - é um sistema de controle de versão de projetos/arquivos (não necessariamente só códigos). Você pode trabalhar com imagens e textos, ou apenas textos, ou códigos. Ajuda a resolver os problemas de controle de versão. </a:t>
            </a:r>
            <a:endParaRPr sz="33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/>
        </p:nvSpPr>
        <p:spPr>
          <a:xfrm>
            <a:off x="395536" y="411510"/>
            <a:ext cx="8352928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3000" b="1" dirty="0" smtClean="0">
                <a:solidFill>
                  <a:schemeClr val="tx1"/>
                </a:solidFill>
              </a:rPr>
              <a:t>Link para download: </a:t>
            </a:r>
            <a:r>
              <a:rPr lang="pt-BR" sz="3000" u="sng" dirty="0" smtClean="0">
                <a:solidFill>
                  <a:schemeClr val="tx1"/>
                </a:solidFill>
                <a:hlinkClick r:id="rId3"/>
              </a:rPr>
              <a:t>https://git-scm.com/</a:t>
            </a:r>
            <a:endParaRPr lang="pt-BR" sz="3000" dirty="0" smtClean="0">
              <a:solidFill>
                <a:schemeClr val="tx1"/>
              </a:solidFill>
            </a:endParaRPr>
          </a:p>
          <a:p>
            <a:pPr algn="ctr"/>
            <a:endParaRPr sz="3300" b="1" dirty="0">
              <a:solidFill>
                <a:srgbClr val="FFFFFF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131590"/>
            <a:ext cx="374441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984" y="1779662"/>
            <a:ext cx="424847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59B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611560" y="483518"/>
            <a:ext cx="7776864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2900" dirty="0" smtClean="0">
                <a:solidFill>
                  <a:schemeClr val="bg1"/>
                </a:solidFill>
              </a:rPr>
              <a:t>GITHUB</a:t>
            </a:r>
            <a:r>
              <a:rPr lang="pt-BR" sz="2900" dirty="0" smtClean="0"/>
              <a:t> - é uma plataforma de hospedagem de arquivos com controle de versão que utiliza o </a:t>
            </a:r>
            <a:r>
              <a:rPr lang="pt-BR" sz="2900" dirty="0" err="1" smtClean="0"/>
              <a:t>Git</a:t>
            </a:r>
            <a:r>
              <a:rPr lang="pt-BR" sz="2900" dirty="0" smtClean="0"/>
              <a:t>. Ele permite qualquer usuário cadastrado na plataforma contribua em projetos privados e/ou Open Source de qualquer lugar do mundo. É muito utilizado por programadores na divulgação de seus trabalhos ou para que outros programadores contribuam com o projeto.</a:t>
            </a:r>
            <a:endParaRPr lang="pt-BR" sz="2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611560" y="267494"/>
            <a:ext cx="7776864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2900" dirty="0" smtClean="0">
                <a:solidFill>
                  <a:schemeClr val="tx1"/>
                </a:solidFill>
              </a:rPr>
              <a:t>Link para acesso: </a:t>
            </a:r>
            <a:r>
              <a:rPr lang="pt-BR" sz="3200" u="sng" dirty="0" smtClean="0">
                <a:solidFill>
                  <a:schemeClr val="tx1"/>
                </a:solidFill>
                <a:hlinkClick r:id="rId3"/>
              </a:rPr>
              <a:t>https://github.com/</a:t>
            </a:r>
            <a:endParaRPr lang="pt-BR" sz="3200" u="sng" dirty="0" smtClean="0">
              <a:solidFill>
                <a:schemeClr val="tx1"/>
              </a:solidFill>
            </a:endParaRPr>
          </a:p>
          <a:p>
            <a:pPr algn="just"/>
            <a:r>
              <a:rPr lang="pt-BR" sz="2900" dirty="0" smtClean="0">
                <a:solidFill>
                  <a:schemeClr val="tx1"/>
                </a:solidFill>
              </a:rPr>
              <a:t> </a:t>
            </a:r>
            <a:endParaRPr lang="pt-BR" sz="29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203598"/>
            <a:ext cx="403244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40" y="2139702"/>
            <a:ext cx="3816424" cy="249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2BA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945600" y="1455575"/>
            <a:ext cx="7252800" cy="25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dirty="0" err="1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lorem</a:t>
            </a:r>
            <a:r>
              <a:rPr lang="pt-BR" dirty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dirty="0" err="1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Lipsum</a:t>
            </a:r>
            <a:r>
              <a:rPr lang="pt-BR" dirty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600" b="1" dirty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6000" b="1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Nem tudo é BUG !</a:t>
            </a:r>
            <a:endParaRPr sz="6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dirty="0" err="1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lorem</a:t>
            </a:r>
            <a:r>
              <a:rPr lang="pt-BR" dirty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dirty="0" err="1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lipsum</a:t>
            </a:r>
            <a:r>
              <a:rPr lang="pt-BR" dirty="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dirty="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DF3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/>
        </p:nvSpPr>
        <p:spPr>
          <a:xfrm>
            <a:off x="1485900" y="1242025"/>
            <a:ext cx="61722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</p:txBody>
      </p:sp>
      <p:pic>
        <p:nvPicPr>
          <p:cNvPr id="4" name="Imagem 3" descr="Sem títu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34991"/>
            <a:ext cx="4785428" cy="4396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 descr="ansiedad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55526"/>
            <a:ext cx="2736304" cy="4104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320</Words>
  <Application>Microsoft Office PowerPoint</Application>
  <PresentationFormat>Apresentação na tela (16:9)</PresentationFormat>
  <Paragraphs>34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Lato</vt:lpstr>
      <vt:lpstr>Montserrat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Ariadna</dc:creator>
  <cp:lastModifiedBy>fatima</cp:lastModifiedBy>
  <cp:revision>38</cp:revision>
  <dcterms:modified xsi:type="dcterms:W3CDTF">2018-11-30T13:38:29Z</dcterms:modified>
</cp:coreProperties>
</file>